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  <p:sldId id="272" r:id="rId9"/>
    <p:sldId id="267" r:id="rId10"/>
    <p:sldId id="270" r:id="rId11"/>
    <p:sldId id="274" r:id="rId12"/>
    <p:sldId id="271" r:id="rId13"/>
    <p:sldId id="277" r:id="rId14"/>
    <p:sldId id="278" r:id="rId15"/>
    <p:sldId id="276" r:id="rId16"/>
    <p:sldId id="260" r:id="rId17"/>
    <p:sldId id="261" r:id="rId18"/>
    <p:sldId id="273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  <p14:sldId id="257"/>
          </p14:sldIdLst>
        </p14:section>
        <p14:section name="Problem Statement" id="{C23AF059-97A3-49D4-BE20-D05BB87CABF3}">
          <p14:sldIdLst>
            <p14:sldId id="258"/>
            <p14:sldId id="262"/>
            <p14:sldId id="264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67"/>
            <p14:sldId id="270"/>
            <p14:sldId id="274"/>
            <p14:sldId id="271"/>
            <p14:sldId id="277"/>
            <p14:sldId id="278"/>
            <p14:sldId id="276"/>
            <p14:sldId id="260"/>
            <p14:sldId id="261"/>
          </p14:sldIdLst>
        </p14:section>
        <p14:section name="Annexe" id="{F89770CB-5549-49FA-9AF5-47C5649A02AD}">
          <p14:sldIdLst>
            <p14:sldId id="273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8407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Prediction</a:t>
          </a:r>
          <a:endParaRPr lang="fr-FR" sz="3400" kern="1200" dirty="0"/>
        </a:p>
      </dsp:txBody>
      <dsp:txXfrm>
        <a:off x="52568" y="358122"/>
        <a:ext cx="2424598" cy="1419430"/>
      </dsp:txXfrm>
    </dsp:sp>
    <dsp:sp modelId="{507D1294-0639-4816-8B19-F07CA7341D86}">
      <dsp:nvSpPr>
        <dsp:cNvPr id="0" name=""/>
        <dsp:cNvSpPr/>
      </dsp:nvSpPr>
      <dsp:spPr>
        <a:xfrm>
          <a:off x="2772620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2772620" y="880876"/>
        <a:ext cx="372917" cy="373922"/>
      </dsp:txXfrm>
    </dsp:sp>
    <dsp:sp modelId="{96B425CB-8186-4947-BD0E-263D10A7C8DF}">
      <dsp:nvSpPr>
        <dsp:cNvPr id="0" name=""/>
        <dsp:cNvSpPr/>
      </dsp:nvSpPr>
      <dsp:spPr>
        <a:xfrm>
          <a:off x="3526496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Detection</a:t>
          </a:r>
          <a:endParaRPr lang="fr-FR" sz="3400" kern="1200" dirty="0"/>
        </a:p>
      </dsp:txBody>
      <dsp:txXfrm>
        <a:off x="3570657" y="358122"/>
        <a:ext cx="2424598" cy="1419430"/>
      </dsp:txXfrm>
    </dsp:sp>
    <dsp:sp modelId="{6C9F4943-7955-4550-8BEE-3F45B06DEAFF}">
      <dsp:nvSpPr>
        <dsp:cNvPr id="0" name=""/>
        <dsp:cNvSpPr/>
      </dsp:nvSpPr>
      <dsp:spPr>
        <a:xfrm>
          <a:off x="6290708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6290708" y="880876"/>
        <a:ext cx="372917" cy="373922"/>
      </dsp:txXfrm>
    </dsp:sp>
    <dsp:sp modelId="{F1D6B6F5-2615-4BF4-8618-68F5C2F4F342}">
      <dsp:nvSpPr>
        <dsp:cNvPr id="0" name=""/>
        <dsp:cNvSpPr/>
      </dsp:nvSpPr>
      <dsp:spPr>
        <a:xfrm>
          <a:off x="7044584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Post-fire impact</a:t>
          </a:r>
          <a:endParaRPr lang="fr-FR" sz="3400" kern="1200" dirty="0"/>
        </a:p>
      </dsp:txBody>
      <dsp:txXfrm>
        <a:off x="7088745" y="358122"/>
        <a:ext cx="2424598" cy="141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41399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needed,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5,839,735,608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9541399" cy="99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2293235"/>
            <a:ext cx="2990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B049B-1140-8374-701A-91C0726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D172A-1BF8-F537-84FF-5C6A741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Goal definition</a:t>
            </a:r>
          </a:p>
          <a:p>
            <a:r>
              <a:rPr lang="en-US" dirty="0"/>
              <a:t>Data Pipeline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Risk map</a:t>
            </a:r>
          </a:p>
          <a:p>
            <a:r>
              <a:rPr lang="en-US" dirty="0"/>
              <a:t>Conclusion and next step</a:t>
            </a:r>
          </a:p>
          <a:p>
            <a:endParaRPr lang="en-US" dirty="0"/>
          </a:p>
          <a:p>
            <a:r>
              <a:rPr lang="en-US" i="1" dirty="0"/>
              <a:t>Bonus: </a:t>
            </a:r>
            <a:r>
              <a:rPr lang="en-US" i="1" dirty="0" err="1"/>
              <a:t>Explanaible</a:t>
            </a:r>
            <a:r>
              <a:rPr lang="en-US" i="1" dirty="0"/>
              <a:t> AI? Variable importance? Parametric model for simulation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8 out 10 are caused by human activities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case, it has a powerful destructive power, and it is of paramount importance to work toward risk reduction.</a:t>
            </a:r>
            <a:endParaRPr lang="fr-FR" dirty="0"/>
          </a:p>
          <a:p>
            <a:r>
              <a:rPr lang="fr-FR" dirty="0"/>
              <a:t>3 main areas of </a:t>
            </a:r>
            <a:r>
              <a:rPr lang="fr-FR" dirty="0" err="1"/>
              <a:t>research</a:t>
            </a:r>
            <a:r>
              <a:rPr lang="fr-FR" dirty="0"/>
              <a:t> and application: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84128"/>
              </p:ext>
            </p:extLst>
          </p:nvPr>
        </p:nvGraphicFramePr>
        <p:xfrm>
          <a:off x="1154954" y="4157931"/>
          <a:ext cx="9565913" cy="213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3970625"/>
            <a:ext cx="2898475" cy="25102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68709" y="3686589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B32FC-6675-9462-7E70-5812F7A7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831806"/>
          </a:xfrm>
        </p:spPr>
        <p:txBody>
          <a:bodyPr>
            <a:normAutofit/>
          </a:bodyPr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But for real life application we will use past and present data to predict fire occurrence without any knowledge of some parameters at t+1.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Proof Of Concept.</a:t>
            </a:r>
          </a:p>
          <a:p>
            <a:r>
              <a:rPr lang="en-US" dirty="0"/>
              <a:t>It will be a ML that will provide a risk map for the next day.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The dataset will be balanced/imbalanced ? (TBD)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9256746" y="4607609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945518" y="4951063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0" y="5261281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8056598" y="4673237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347608" y="4929000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832" y="5299138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303" y="5116942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9827405" y="4563929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014B94E-93FA-55E6-C099-403CAF127196}"/>
              </a:ext>
            </a:extLst>
          </p:cNvPr>
          <p:cNvSpPr/>
          <p:nvPr/>
        </p:nvSpPr>
        <p:spPr>
          <a:xfrm>
            <a:off x="9301029" y="4103299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</a:t>
            </a:r>
            <a:endParaRPr lang="fr-FR" sz="12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438163" y="4607015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(217 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(248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216,286,504 tiles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1357</TotalTime>
  <Words>1407</Words>
  <Application>Microsoft Office PowerPoint</Application>
  <PresentationFormat>Widescreen</PresentationFormat>
  <Paragraphs>219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Montserrat</vt:lpstr>
      <vt:lpstr>Open Sans</vt:lpstr>
      <vt:lpstr>Wingdings 3</vt:lpstr>
      <vt:lpstr>Salle d’ions</vt:lpstr>
      <vt:lpstr>Wildfire forecast</vt:lpstr>
      <vt:lpstr>Content</vt:lpstr>
      <vt:lpstr>Context</vt:lpstr>
      <vt:lpstr>Context</vt:lpstr>
      <vt:lpstr>Literature reviews</vt:lpstr>
      <vt:lpstr>Literature reviews</vt:lpstr>
      <vt:lpstr>Goal</vt:lpstr>
      <vt:lpstr>Data pipeline</vt:lpstr>
      <vt:lpstr>Data cube: define the size</vt:lpstr>
      <vt:lpstr>Collect data</vt:lpstr>
      <vt:lpstr>Challenges</vt:lpstr>
      <vt:lpstr>Defining the Area Of Interest</vt:lpstr>
      <vt:lpstr>Defining the projection</vt:lpstr>
      <vt:lpstr>Features selection</vt:lpstr>
      <vt:lpstr>Datacube creation: python script flow</vt:lpstr>
      <vt:lpstr>References</vt:lpstr>
      <vt:lpstr>Reference</vt:lpstr>
      <vt:lpstr>Manipulating</vt:lpstr>
      <vt:lpstr>ExplainerDashboard Deployement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Sascha Moccozet</cp:lastModifiedBy>
  <cp:revision>26</cp:revision>
  <dcterms:created xsi:type="dcterms:W3CDTF">2022-11-01T20:19:40Z</dcterms:created>
  <dcterms:modified xsi:type="dcterms:W3CDTF">2022-12-07T13:37:50Z</dcterms:modified>
</cp:coreProperties>
</file>